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61" r:id="rId4"/>
    <p:sldId id="260" r:id="rId5"/>
    <p:sldId id="263" r:id="rId6"/>
    <p:sldId id="265" r:id="rId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FF"/>
    <a:srgbClr val="339966"/>
    <a:srgbClr val="99FF99"/>
    <a:srgbClr val="CCFFCC"/>
    <a:srgbClr val="0000FF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660"/>
  </p:normalViewPr>
  <p:slideViewPr>
    <p:cSldViewPr>
      <p:cViewPr varScale="1">
        <p:scale>
          <a:sx n="94" d="100"/>
          <a:sy n="94" d="100"/>
        </p:scale>
        <p:origin x="658" y="7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7E0D-74C2-44F6-8504-ACF7A39849E2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2250-6419-41B8-8F1D-3B4687F0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2250-6419-41B8-8F1D-3B4687F088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1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11D74C-20CF-44C8-B087-170C9C6B7AC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F93169-FADF-455B-A2DF-34A83F4C31C4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3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C795E-3B95-4709-AB1F-26966323812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DD3E-9EA2-4F8E-A1F3-517401043D2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80144-6483-4585-B16A-AC0E36B02A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2F923-1A5F-4E57-9AE3-E18C7FC7BD7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ABC4-4986-4B67-97F5-0CFB6A6BBFD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EC0F4-66E5-4FAD-8E92-C8A1B32AC92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8C28C-22B5-4893-A1CE-007209F1A35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F82E-55A1-4E74-A0BD-C175D7191B5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CE29-4B2E-44C2-B686-063F69FFEEB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0CDBC-9E83-4CDA-B308-6E300A5E66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7156-0546-4863-921B-3C8A7A707BC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1F9234-6AB3-4D1B-B6BD-D2418329A28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7"/>
          <p:cNvSpPr>
            <a:spLocks noChangeArrowheads="1" noChangeShapeType="1" noTextEdit="1"/>
          </p:cNvSpPr>
          <p:nvPr/>
        </p:nvSpPr>
        <p:spPr bwMode="auto">
          <a:xfrm>
            <a:off x="1524000" y="2971800"/>
            <a:ext cx="6172200" cy="152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CHIA MỘT TỔNG CHO MỘT SỐ</a:t>
            </a:r>
            <a:endParaRPr lang="en-US" sz="32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762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PHÚ NHUẬN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981200" y="1891873"/>
            <a:ext cx="49530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TOÁN 4</a:t>
            </a:r>
            <a:endParaRPr lang="en-US" sz="32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-24865"/>
            <a:ext cx="8686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Hai,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995327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66: Chia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04800" y="209788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19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80524"/>
              </p:ext>
            </p:extLst>
          </p:nvPr>
        </p:nvGraphicFramePr>
        <p:xfrm>
          <a:off x="1905000" y="2209800"/>
          <a:ext cx="6096000" cy="6096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(35 + 21) : 7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: 7 + 21 : 7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9" name="AutoShape 17"/>
          <p:cNvSpPr>
            <a:spLocks/>
          </p:cNvSpPr>
          <p:nvPr/>
        </p:nvSpPr>
        <p:spPr bwMode="auto">
          <a:xfrm rot="5304932" flipV="1">
            <a:off x="2590800" y="2206625"/>
            <a:ext cx="152400" cy="1066800"/>
          </a:xfrm>
          <a:prstGeom prst="rightBrace">
            <a:avLst>
              <a:gd name="adj1" fmla="val 58333"/>
              <a:gd name="adj2" fmla="val 491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981200" y="27432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56       : 7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709738" y="32004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 rot="5400000">
            <a:off x="5372100" y="24003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8213" name="AutoShape 21"/>
          <p:cNvSpPr>
            <a:spLocks/>
          </p:cNvSpPr>
          <p:nvPr/>
        </p:nvSpPr>
        <p:spPr bwMode="auto">
          <a:xfrm rot="5400000">
            <a:off x="6515100" y="24003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181600" y="272415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400800" y="271462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853113" y="2695575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800600" y="270986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648200" y="32004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2057400" y="3200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4800600" y="3200400"/>
            <a:ext cx="7620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04800" y="4114800"/>
            <a:ext cx="85786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 dirty="0">
                <a:latin typeface="Arial" charset="0"/>
              </a:rPr>
              <a:t>	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chia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ều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chia,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09" grpId="0" animBg="1"/>
      <p:bldP spid="8210" grpId="0"/>
      <p:bldP spid="8211" grpId="0"/>
      <p:bldP spid="8212" grpId="0" animBg="1"/>
      <p:bldP spid="8213" grpId="0" animBg="1"/>
      <p:bldP spid="8214" grpId="0"/>
      <p:bldP spid="8215" grpId="0"/>
      <p:bldP spid="8216" grpId="0"/>
      <p:bldP spid="8217" grpId="0"/>
      <p:bldP spid="8218" grpId="0"/>
      <p:bldP spid="8219" grpId="0" animBg="1"/>
      <p:bldP spid="8219" grpId="1" animBg="1"/>
      <p:bldP spid="8220" grpId="0" animBg="1"/>
      <p:bldP spid="82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304800" y="228600"/>
            <a:ext cx="2438400" cy="838200"/>
          </a:xfrm>
          <a:prstGeom prst="cloudCallout">
            <a:avLst>
              <a:gd name="adj1" fmla="val 23672"/>
              <a:gd name="adj2" fmla="val 106791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886200" y="1981200"/>
            <a:ext cx="426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2790825" y="637116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723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94041"/>
              </p:ext>
            </p:extLst>
          </p:nvPr>
        </p:nvGraphicFramePr>
        <p:xfrm>
          <a:off x="2286000" y="1828493"/>
          <a:ext cx="6096000" cy="431609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: 5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C1: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: 5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C2: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: 5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: 6 + 36 : 6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C1: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: 6 + 36 : 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C2: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: 6 + 36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6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2895600" y="2895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657600" y="2756429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5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895600" y="329565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4229100" y="3172664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8" name="Text Box 44"/>
          <p:cNvSpPr txBox="1">
            <a:spLocks noChangeArrowheads="1"/>
          </p:cNvSpPr>
          <p:nvPr/>
        </p:nvSpPr>
        <p:spPr bwMode="auto">
          <a:xfrm>
            <a:off x="5755822" y="2889053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019800" y="2808135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</a:t>
            </a:r>
          </a:p>
        </p:txBody>
      </p:sp>
      <p:sp>
        <p:nvSpPr>
          <p:cNvPr id="5150" name="Text Box 46"/>
          <p:cNvSpPr txBox="1">
            <a:spLocks noChangeArrowheads="1"/>
          </p:cNvSpPr>
          <p:nvPr/>
        </p:nvSpPr>
        <p:spPr bwMode="auto">
          <a:xfrm>
            <a:off x="5772151" y="3339332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433457" y="3249123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7010400" y="3213407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7589385" y="3249123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4" name="Text Box 50"/>
          <p:cNvSpPr txBox="1">
            <a:spLocks noChangeArrowheads="1"/>
          </p:cNvSpPr>
          <p:nvPr/>
        </p:nvSpPr>
        <p:spPr bwMode="auto">
          <a:xfrm>
            <a:off x="5785759" y="373994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=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827385" y="360235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52"/>
          <p:cNvSpPr txBox="1">
            <a:spLocks noChangeArrowheads="1"/>
          </p:cNvSpPr>
          <p:nvPr/>
        </p:nvSpPr>
        <p:spPr bwMode="auto">
          <a:xfrm>
            <a:off x="2577193" y="5089371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3086100" y="4966201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8" name="Text Box 54"/>
          <p:cNvSpPr txBox="1">
            <a:spLocks noChangeArrowheads="1"/>
          </p:cNvSpPr>
          <p:nvPr/>
        </p:nvSpPr>
        <p:spPr bwMode="auto">
          <a:xfrm>
            <a:off x="2593521" y="5549629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548743" y="5430622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0" name="Text Box 56"/>
          <p:cNvSpPr txBox="1">
            <a:spLocks noChangeArrowheads="1"/>
          </p:cNvSpPr>
          <p:nvPr/>
        </p:nvSpPr>
        <p:spPr bwMode="auto">
          <a:xfrm>
            <a:off x="5585733" y="5099013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5814333" y="5027786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 + 36) 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464756" y="5400339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3" name="Text Box 59"/>
          <p:cNvSpPr txBox="1">
            <a:spLocks noChangeArrowheads="1"/>
          </p:cNvSpPr>
          <p:nvPr/>
        </p:nvSpPr>
        <p:spPr bwMode="auto">
          <a:xfrm>
            <a:off x="5567364" y="5825456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887936" y="5682522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6" name="Text Box 66"/>
          <p:cNvSpPr txBox="1">
            <a:spLocks noChangeArrowheads="1"/>
          </p:cNvSpPr>
          <p:nvPr/>
        </p:nvSpPr>
        <p:spPr bwMode="auto">
          <a:xfrm>
            <a:off x="5605464" y="5462235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  <p:bldP spid="7209" grpId="0"/>
      <p:bldP spid="7210" grpId="0"/>
      <p:bldP spid="7211" grpId="0"/>
      <p:bldP spid="7213" grpId="0"/>
      <p:bldP spid="7215" grpId="0"/>
      <p:bldP spid="7216" grpId="0"/>
      <p:bldP spid="7217" grpId="0"/>
      <p:bldP spid="7219" grpId="0"/>
      <p:bldP spid="7221" grpId="0"/>
      <p:bldP spid="7223" grpId="0"/>
      <p:bldP spid="7225" grpId="0"/>
      <p:bldP spid="7226" grpId="0"/>
      <p:bldP spid="7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1295400"/>
            <a:ext cx="6934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AutoShape 143"/>
          <p:cNvSpPr>
            <a:spLocks noChangeArrowheads="1"/>
          </p:cNvSpPr>
          <p:nvPr/>
        </p:nvSpPr>
        <p:spPr bwMode="auto">
          <a:xfrm>
            <a:off x="342900" y="152400"/>
            <a:ext cx="2057400" cy="914400"/>
          </a:xfrm>
          <a:prstGeom prst="doubleWave">
            <a:avLst>
              <a:gd name="adj1" fmla="val 65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88" name="Text Box 144"/>
          <p:cNvSpPr txBox="1">
            <a:spLocks noChangeArrowheads="1"/>
          </p:cNvSpPr>
          <p:nvPr/>
        </p:nvSpPr>
        <p:spPr bwMode="auto">
          <a:xfrm>
            <a:off x="1066800" y="3339882"/>
            <a:ext cx="6096000" cy="224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4A: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4B: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0"/>
              </a:lnSpc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5"/>
          <p:cNvSpPr txBox="1">
            <a:spLocks noChangeArrowheads="1"/>
          </p:cNvSpPr>
          <p:nvPr/>
        </p:nvSpPr>
        <p:spPr bwMode="auto">
          <a:xfrm>
            <a:off x="609600" y="152400"/>
            <a:ext cx="7467600" cy="32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+ 7 = 15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143"/>
          <p:cNvSpPr>
            <a:spLocks noChangeArrowheads="1"/>
          </p:cNvSpPr>
          <p:nvPr/>
        </p:nvSpPr>
        <p:spPr bwMode="auto">
          <a:xfrm>
            <a:off x="152400" y="152400"/>
            <a:ext cx="1485900" cy="6858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143"/>
          <p:cNvSpPr>
            <a:spLocks noChangeArrowheads="1"/>
          </p:cNvSpPr>
          <p:nvPr/>
        </p:nvSpPr>
        <p:spPr bwMode="auto">
          <a:xfrm>
            <a:off x="190500" y="3505200"/>
            <a:ext cx="1485900" cy="6858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45"/>
          <p:cNvSpPr txBox="1">
            <a:spLocks noChangeArrowheads="1"/>
          </p:cNvSpPr>
          <p:nvPr/>
        </p:nvSpPr>
        <p:spPr bwMode="auto">
          <a:xfrm>
            <a:off x="609600" y="3848100"/>
            <a:ext cx="7467600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28+ 32 = 60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: 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52600" y="1428750"/>
            <a:ext cx="6400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952" cy="4320"/>
          </a:xfrm>
        </p:grpSpPr>
        <p:pic>
          <p:nvPicPr>
            <p:cNvPr id="27659" name="Picture 5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0" name="Picture 6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56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1" name="Picture 7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0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2" name="Picture 8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0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3" name="Picture 9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4" name="Picture 10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5" name="Picture 11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0" y="2016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6" name="Picture 12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32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7" name="Picture 13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8" name="Picture 14" descr="92946cxn8xmvkw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9" name="Picture 15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3744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0" name="Picture 16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792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1" name="Picture 17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3840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2" name="Picture 18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8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3" name="Picture 19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60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4" name="Picture 20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1152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5" name="Picture 21" descr="timbay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928"/>
              <a:ext cx="9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6" name="Picture 22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064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7" name="Picture 23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928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8" name="Picture 24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976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9" name="Picture 25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160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0" name="Picture 26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168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1" name="Picture 27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584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2" name="Picture 28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352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3" name="Picture 29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360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4" name="Picture 30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736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5" name="Picture 31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104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6" name="Picture 32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008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7" name="Picture 33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624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8" name="Picture 34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008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89" name="Picture 35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440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90" name="Picture 36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672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91" name="Picture 37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536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92" name="Picture 38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360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93" name="Picture 39" descr="pinksparkle6df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456"/>
              <a:ext cx="31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152400" y="3215368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tạm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!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8" name="Picture 3" descr="kidsoftheworld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77" y="5495925"/>
            <a:ext cx="8610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427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390</Words>
  <Application>Microsoft Office PowerPoint</Application>
  <PresentationFormat>On-screen Show (4:3)</PresentationFormat>
  <Paragraphs>77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.VnTime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Hytech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ferrummask</dc:creator>
  <cp:lastModifiedBy>PC</cp:lastModifiedBy>
  <cp:revision>47</cp:revision>
  <dcterms:created xsi:type="dcterms:W3CDTF">2008-05-03T15:10:07Z</dcterms:created>
  <dcterms:modified xsi:type="dcterms:W3CDTF">2021-11-28T14:32:06Z</dcterms:modified>
</cp:coreProperties>
</file>