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2" r:id="rId3"/>
    <p:sldId id="261" r:id="rId4"/>
    <p:sldId id="260" r:id="rId5"/>
    <p:sldId id="263" r:id="rId6"/>
    <p:sldId id="265" r:id="rId7"/>
  </p:sldIdLst>
  <p:sldSz cx="9144000" cy="6858000" type="screen4x3"/>
  <p:notesSz cx="6858000" cy="9144000"/>
  <p:defaultTextStyle>
    <a:defPPr>
      <a:defRPr lang="vi-VN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FFFF"/>
    <a:srgbClr val="339966"/>
    <a:srgbClr val="99FF99"/>
    <a:srgbClr val="CCFFCC"/>
    <a:srgbClr val="0000FF"/>
    <a:srgbClr val="FFFF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34" autoAdjust="0"/>
    <p:restoredTop sz="94660"/>
  </p:normalViewPr>
  <p:slideViewPr>
    <p:cSldViewPr>
      <p:cViewPr varScale="1">
        <p:scale>
          <a:sx n="94" d="100"/>
          <a:sy n="94" d="100"/>
        </p:scale>
        <p:origin x="658" y="72"/>
      </p:cViewPr>
      <p:guideLst>
        <p:guide orient="horz" pos="2160"/>
        <p:guide pos="2880"/>
      </p:guideLst>
    </p:cSldViewPr>
  </p:slideViewPr>
  <p:notesTextViewPr>
    <p:cViewPr>
      <p:scale>
        <a:sx n="25" d="100"/>
        <a:sy n="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57E0D-74C2-44F6-8504-ACF7A39849E2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12250-6419-41B8-8F1D-3B4687F08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713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12250-6419-41B8-8F1D-3B4687F0883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615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11D74C-20CF-44C8-B087-170C9C6B7ACC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4F93169-FADF-455B-A2DF-34A83F4C31C4}" type="slidenum">
              <a:rPr lang="en-US" altLang="en-US"/>
              <a:pPr algn="r"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030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C795E-3B95-4709-AB1F-26966323812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9DD3E-9EA2-4F8E-A1F3-517401043D2F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80144-6483-4585-B16A-AC0E36B02ADD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2F923-1A5F-4E57-9AE3-E18C7FC7BD79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1ABC4-4986-4B67-97F5-0CFB6A6BBFDC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EC0F4-66E5-4FAD-8E92-C8A1B32AC92E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8C28C-22B5-4893-A1CE-007209F1A350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FF82E-55A1-4E74-A0BD-C175D7191B5C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2CE29-4B2E-44C2-B686-063F69FFEEB9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E0CDBC-9E83-4CDA-B308-6E300A5E66AC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F7156-0546-4863-921B-3C8A7A707BCD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B1F9234-6AB3-4D1B-B6BD-D2418329A284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7"/>
          <p:cNvSpPr>
            <a:spLocks noChangeArrowheads="1" noChangeShapeType="1" noTextEdit="1"/>
          </p:cNvSpPr>
          <p:nvPr/>
        </p:nvSpPr>
        <p:spPr bwMode="auto">
          <a:xfrm>
            <a:off x="1524000" y="2971800"/>
            <a:ext cx="6172200" cy="1524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 smtClean="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CHIA MỘT TỔNG CHO MỘT SỐ</a:t>
            </a:r>
            <a:endParaRPr lang="en-US" sz="3200" kern="10" dirty="0">
              <a:ln w="9525">
                <a:solidFill>
                  <a:srgbClr val="00FFFF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7620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UỶ BAN NHÂN DÂN QUẬN PHÚ NHUẬN</a:t>
            </a:r>
          </a:p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NGUYỄN ĐÌNH CHÍNH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1981200" y="1891873"/>
            <a:ext cx="4953000" cy="619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 smtClean="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TOÁN 4</a:t>
            </a:r>
            <a:endParaRPr lang="en-US" sz="3200" kern="10" dirty="0">
              <a:ln w="9525">
                <a:solidFill>
                  <a:srgbClr val="00FFFF"/>
                </a:solidFill>
                <a:round/>
                <a:headEnd/>
                <a:tailEnd/>
              </a:ln>
              <a:solidFill>
                <a:srgbClr val="FFFF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52400" y="-24865"/>
            <a:ext cx="86868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Hai,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>
              <a:spcBef>
                <a:spcPct val="50000"/>
              </a:spcBef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447800" y="995327"/>
            <a:ext cx="6400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66: Chia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304800" y="2097880"/>
            <a:ext cx="716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8198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880524"/>
              </p:ext>
            </p:extLst>
          </p:nvPr>
        </p:nvGraphicFramePr>
        <p:xfrm>
          <a:off x="1905000" y="2209800"/>
          <a:ext cx="6096000" cy="609600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(35 + 21) : 7</a:t>
                      </a: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: 7 + 21 : 7</a:t>
                      </a: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209" name="AutoShape 17"/>
          <p:cNvSpPr>
            <a:spLocks/>
          </p:cNvSpPr>
          <p:nvPr/>
        </p:nvSpPr>
        <p:spPr bwMode="auto">
          <a:xfrm rot="5304932" flipV="1">
            <a:off x="2590800" y="2206625"/>
            <a:ext cx="152400" cy="1066800"/>
          </a:xfrm>
          <a:prstGeom prst="rightBrace">
            <a:avLst>
              <a:gd name="adj1" fmla="val 58333"/>
              <a:gd name="adj2" fmla="val 4911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1981200" y="2743200"/>
            <a:ext cx="198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56       : 7</a:t>
            </a: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1709738" y="32004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8</a:t>
            </a:r>
          </a:p>
        </p:txBody>
      </p:sp>
      <p:sp>
        <p:nvSpPr>
          <p:cNvPr id="8212" name="AutoShape 20"/>
          <p:cNvSpPr>
            <a:spLocks/>
          </p:cNvSpPr>
          <p:nvPr/>
        </p:nvSpPr>
        <p:spPr bwMode="auto">
          <a:xfrm rot="5400000">
            <a:off x="5372100" y="2400300"/>
            <a:ext cx="152400" cy="685800"/>
          </a:xfrm>
          <a:prstGeom prst="rightBrace">
            <a:avLst>
              <a:gd name="adj1" fmla="val 3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8213" name="AutoShape 21"/>
          <p:cNvSpPr>
            <a:spLocks/>
          </p:cNvSpPr>
          <p:nvPr/>
        </p:nvSpPr>
        <p:spPr bwMode="auto">
          <a:xfrm rot="5400000">
            <a:off x="6515100" y="2400300"/>
            <a:ext cx="152400" cy="685800"/>
          </a:xfrm>
          <a:prstGeom prst="rightBrace">
            <a:avLst>
              <a:gd name="adj1" fmla="val 3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5181600" y="2724150"/>
            <a:ext cx="45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6400800" y="2714625"/>
            <a:ext cx="45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5853113" y="2695575"/>
            <a:ext cx="45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4800600" y="2709863"/>
            <a:ext cx="457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4648200" y="3200400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8</a:t>
            </a:r>
          </a:p>
        </p:txBody>
      </p:sp>
      <p:sp>
        <p:nvSpPr>
          <p:cNvPr id="8219" name="Oval 27"/>
          <p:cNvSpPr>
            <a:spLocks noChangeArrowheads="1"/>
          </p:cNvSpPr>
          <p:nvPr/>
        </p:nvSpPr>
        <p:spPr bwMode="auto">
          <a:xfrm>
            <a:off x="2057400" y="3200400"/>
            <a:ext cx="685800" cy="685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600">
              <a:latin typeface="Arial" charset="0"/>
            </a:endParaRPr>
          </a:p>
        </p:txBody>
      </p:sp>
      <p:sp>
        <p:nvSpPr>
          <p:cNvPr id="8220" name="Oval 28"/>
          <p:cNvSpPr>
            <a:spLocks noChangeArrowheads="1"/>
          </p:cNvSpPr>
          <p:nvPr/>
        </p:nvSpPr>
        <p:spPr bwMode="auto">
          <a:xfrm>
            <a:off x="4800600" y="3200400"/>
            <a:ext cx="762000" cy="685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600">
              <a:latin typeface="Arial" charset="0"/>
            </a:endParaRPr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304800" y="4114800"/>
            <a:ext cx="857862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fr-FR" sz="2400" dirty="0">
                <a:latin typeface="Arial" charset="0"/>
              </a:rPr>
              <a:t>	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chia </a:t>
            </a:r>
            <a:r>
              <a:rPr lang="fr-F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fr-F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ều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fr-F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fr-F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fr-F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fr-F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chia, </a:t>
            </a:r>
            <a:r>
              <a:rPr lang="fr-F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</a:t>
            </a:r>
            <a:r>
              <a:rPr lang="fr-F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8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8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8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80"/>
                                        <p:tgtEl>
                                          <p:spTgt spid="8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80"/>
                                        <p:tgtEl>
                                          <p:spTgt spid="8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80"/>
                                        <p:tgtEl>
                                          <p:spTgt spid="8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209" grpId="0" animBg="1"/>
      <p:bldP spid="8210" grpId="0"/>
      <p:bldP spid="8211" grpId="0"/>
      <p:bldP spid="8212" grpId="0" animBg="1"/>
      <p:bldP spid="8213" grpId="0" animBg="1"/>
      <p:bldP spid="8214" grpId="0"/>
      <p:bldP spid="8215" grpId="0"/>
      <p:bldP spid="8216" grpId="0"/>
      <p:bldP spid="8217" grpId="0"/>
      <p:bldP spid="8218" grpId="0"/>
      <p:bldP spid="8219" grpId="0" animBg="1"/>
      <p:bldP spid="8219" grpId="1" animBg="1"/>
      <p:bldP spid="8220" grpId="0" animBg="1"/>
      <p:bldP spid="822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AutoShape 7"/>
          <p:cNvSpPr>
            <a:spLocks noChangeArrowheads="1"/>
          </p:cNvSpPr>
          <p:nvPr/>
        </p:nvSpPr>
        <p:spPr bwMode="auto">
          <a:xfrm>
            <a:off x="304800" y="228600"/>
            <a:ext cx="2438400" cy="838200"/>
          </a:xfrm>
          <a:prstGeom prst="cloudCallout">
            <a:avLst>
              <a:gd name="adj1" fmla="val 23672"/>
              <a:gd name="adj2" fmla="val 106791"/>
            </a:avLst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6" name="Text Box 8"/>
          <p:cNvSpPr txBox="1">
            <a:spLocks noChangeArrowheads="1"/>
          </p:cNvSpPr>
          <p:nvPr/>
        </p:nvSpPr>
        <p:spPr bwMode="auto">
          <a:xfrm>
            <a:off x="3886200" y="1981200"/>
            <a:ext cx="426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2790825" y="637116"/>
            <a:ext cx="3810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7233" name="Group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494041"/>
              </p:ext>
            </p:extLst>
          </p:nvPr>
        </p:nvGraphicFramePr>
        <p:xfrm>
          <a:off x="2286000" y="1828493"/>
          <a:ext cx="6096000" cy="4316095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3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(25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: 5</a:t>
                      </a: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C1:    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(25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: 5</a:t>
                      </a: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C2:   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(25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: 5</a:t>
                      </a: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: 6 + 36 : 6</a:t>
                      </a: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C1: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: 6 + 36 : 6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C2: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: 6 + 36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6</a:t>
                      </a: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208" name="Text Box 40"/>
          <p:cNvSpPr txBox="1">
            <a:spLocks noChangeArrowheads="1"/>
          </p:cNvSpPr>
          <p:nvPr/>
        </p:nvSpPr>
        <p:spPr bwMode="auto">
          <a:xfrm>
            <a:off x="2895600" y="289560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=</a:t>
            </a:r>
          </a:p>
        </p:txBody>
      </p:sp>
      <p:sp>
        <p:nvSpPr>
          <p:cNvPr id="7209" name="Text Box 41"/>
          <p:cNvSpPr txBox="1">
            <a:spLocks noChangeArrowheads="1"/>
          </p:cNvSpPr>
          <p:nvPr/>
        </p:nvSpPr>
        <p:spPr bwMode="auto">
          <a:xfrm>
            <a:off x="3657600" y="2756429"/>
            <a:ext cx="1828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5</a:t>
            </a:r>
          </a:p>
        </p:txBody>
      </p:sp>
      <p:sp>
        <p:nvSpPr>
          <p:cNvPr id="7210" name="Text Box 42"/>
          <p:cNvSpPr txBox="1">
            <a:spLocks noChangeArrowheads="1"/>
          </p:cNvSpPr>
          <p:nvPr/>
        </p:nvSpPr>
        <p:spPr bwMode="auto">
          <a:xfrm>
            <a:off x="2895600" y="329565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=</a:t>
            </a:r>
          </a:p>
        </p:txBody>
      </p:sp>
      <p:sp>
        <p:nvSpPr>
          <p:cNvPr id="7211" name="Text Box 43"/>
          <p:cNvSpPr txBox="1">
            <a:spLocks noChangeArrowheads="1"/>
          </p:cNvSpPr>
          <p:nvPr/>
        </p:nvSpPr>
        <p:spPr bwMode="auto">
          <a:xfrm>
            <a:off x="4229100" y="3172664"/>
            <a:ext cx="68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48" name="Text Box 44"/>
          <p:cNvSpPr txBox="1">
            <a:spLocks noChangeArrowheads="1"/>
          </p:cNvSpPr>
          <p:nvPr/>
        </p:nvSpPr>
        <p:spPr bwMode="auto">
          <a:xfrm>
            <a:off x="5755822" y="2889053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=</a:t>
            </a:r>
          </a:p>
        </p:txBody>
      </p:sp>
      <p:sp>
        <p:nvSpPr>
          <p:cNvPr id="7213" name="Text Box 45"/>
          <p:cNvSpPr txBox="1">
            <a:spLocks noChangeArrowheads="1"/>
          </p:cNvSpPr>
          <p:nvPr/>
        </p:nvSpPr>
        <p:spPr bwMode="auto">
          <a:xfrm>
            <a:off x="6019800" y="2808135"/>
            <a:ext cx="2438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5 +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5</a:t>
            </a:r>
          </a:p>
        </p:txBody>
      </p:sp>
      <p:sp>
        <p:nvSpPr>
          <p:cNvPr id="5150" name="Text Box 46"/>
          <p:cNvSpPr txBox="1">
            <a:spLocks noChangeArrowheads="1"/>
          </p:cNvSpPr>
          <p:nvPr/>
        </p:nvSpPr>
        <p:spPr bwMode="auto">
          <a:xfrm>
            <a:off x="5772151" y="3339332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=</a:t>
            </a:r>
          </a:p>
        </p:txBody>
      </p:sp>
      <p:sp>
        <p:nvSpPr>
          <p:cNvPr id="7215" name="Text Box 47"/>
          <p:cNvSpPr txBox="1">
            <a:spLocks noChangeArrowheads="1"/>
          </p:cNvSpPr>
          <p:nvPr/>
        </p:nvSpPr>
        <p:spPr bwMode="auto">
          <a:xfrm>
            <a:off x="6433457" y="3249123"/>
            <a:ext cx="45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16" name="Text Box 48"/>
          <p:cNvSpPr txBox="1">
            <a:spLocks noChangeArrowheads="1"/>
          </p:cNvSpPr>
          <p:nvPr/>
        </p:nvSpPr>
        <p:spPr bwMode="auto">
          <a:xfrm>
            <a:off x="7010400" y="3213407"/>
            <a:ext cx="45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7217" name="Text Box 49"/>
          <p:cNvSpPr txBox="1">
            <a:spLocks noChangeArrowheads="1"/>
          </p:cNvSpPr>
          <p:nvPr/>
        </p:nvSpPr>
        <p:spPr bwMode="auto">
          <a:xfrm>
            <a:off x="7589385" y="3249123"/>
            <a:ext cx="45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54" name="Text Box 50"/>
          <p:cNvSpPr txBox="1">
            <a:spLocks noChangeArrowheads="1"/>
          </p:cNvSpPr>
          <p:nvPr/>
        </p:nvSpPr>
        <p:spPr bwMode="auto">
          <a:xfrm>
            <a:off x="5785759" y="3739940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latin typeface="Arial" charset="0"/>
              </a:rPr>
              <a:t>=</a:t>
            </a:r>
          </a:p>
        </p:txBody>
      </p:sp>
      <p:sp>
        <p:nvSpPr>
          <p:cNvPr id="7219" name="Text Box 51"/>
          <p:cNvSpPr txBox="1">
            <a:spLocks noChangeArrowheads="1"/>
          </p:cNvSpPr>
          <p:nvPr/>
        </p:nvSpPr>
        <p:spPr bwMode="auto">
          <a:xfrm>
            <a:off x="6827385" y="3602350"/>
            <a:ext cx="68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56" name="Text Box 52"/>
          <p:cNvSpPr txBox="1">
            <a:spLocks noChangeArrowheads="1"/>
          </p:cNvSpPr>
          <p:nvPr/>
        </p:nvSpPr>
        <p:spPr bwMode="auto">
          <a:xfrm>
            <a:off x="2577193" y="5089371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=</a:t>
            </a:r>
          </a:p>
        </p:txBody>
      </p:sp>
      <p:sp>
        <p:nvSpPr>
          <p:cNvPr id="7221" name="Text Box 53"/>
          <p:cNvSpPr txBox="1">
            <a:spLocks noChangeArrowheads="1"/>
          </p:cNvSpPr>
          <p:nvPr/>
        </p:nvSpPr>
        <p:spPr bwMode="auto">
          <a:xfrm>
            <a:off x="3086100" y="4966201"/>
            <a:ext cx="1828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+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58" name="Text Box 54"/>
          <p:cNvSpPr txBox="1">
            <a:spLocks noChangeArrowheads="1"/>
          </p:cNvSpPr>
          <p:nvPr/>
        </p:nvSpPr>
        <p:spPr bwMode="auto">
          <a:xfrm>
            <a:off x="2593521" y="5549629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=</a:t>
            </a:r>
          </a:p>
        </p:txBody>
      </p:sp>
      <p:sp>
        <p:nvSpPr>
          <p:cNvPr id="7223" name="Text Box 55"/>
          <p:cNvSpPr txBox="1">
            <a:spLocks noChangeArrowheads="1"/>
          </p:cNvSpPr>
          <p:nvPr/>
        </p:nvSpPr>
        <p:spPr bwMode="auto">
          <a:xfrm>
            <a:off x="3548743" y="5430622"/>
            <a:ext cx="83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60" name="Text Box 56"/>
          <p:cNvSpPr txBox="1">
            <a:spLocks noChangeArrowheads="1"/>
          </p:cNvSpPr>
          <p:nvPr/>
        </p:nvSpPr>
        <p:spPr bwMode="auto">
          <a:xfrm>
            <a:off x="5585733" y="5099013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=</a:t>
            </a:r>
          </a:p>
        </p:txBody>
      </p:sp>
      <p:sp>
        <p:nvSpPr>
          <p:cNvPr id="7225" name="Text Box 57"/>
          <p:cNvSpPr txBox="1">
            <a:spLocks noChangeArrowheads="1"/>
          </p:cNvSpPr>
          <p:nvPr/>
        </p:nvSpPr>
        <p:spPr bwMode="auto">
          <a:xfrm>
            <a:off x="5814333" y="5027786"/>
            <a:ext cx="2438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(24 + 36) 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26" name="Text Box 58"/>
          <p:cNvSpPr txBox="1">
            <a:spLocks noChangeArrowheads="1"/>
          </p:cNvSpPr>
          <p:nvPr/>
        </p:nvSpPr>
        <p:spPr bwMode="auto">
          <a:xfrm>
            <a:off x="6464756" y="5400339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6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63" name="Text Box 59"/>
          <p:cNvSpPr txBox="1">
            <a:spLocks noChangeArrowheads="1"/>
          </p:cNvSpPr>
          <p:nvPr/>
        </p:nvSpPr>
        <p:spPr bwMode="auto">
          <a:xfrm>
            <a:off x="5567364" y="5825456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=</a:t>
            </a:r>
          </a:p>
        </p:txBody>
      </p:sp>
      <p:sp>
        <p:nvSpPr>
          <p:cNvPr id="7228" name="Text Box 60"/>
          <p:cNvSpPr txBox="1">
            <a:spLocks noChangeArrowheads="1"/>
          </p:cNvSpPr>
          <p:nvPr/>
        </p:nvSpPr>
        <p:spPr bwMode="auto">
          <a:xfrm>
            <a:off x="6887936" y="5682522"/>
            <a:ext cx="68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66" name="Text Box 66"/>
          <p:cNvSpPr txBox="1">
            <a:spLocks noChangeArrowheads="1"/>
          </p:cNvSpPr>
          <p:nvPr/>
        </p:nvSpPr>
        <p:spPr bwMode="auto">
          <a:xfrm>
            <a:off x="5605464" y="5462235"/>
            <a:ext cx="45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Arial" charset="0"/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3" dur="2000"/>
                                        <p:tgtEl>
                                          <p:spTgt spid="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7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3" dur="1" fill="hold"/>
                                        <p:tgtEl>
                                          <p:spTgt spid="72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8" grpId="0"/>
      <p:bldP spid="7209" grpId="0"/>
      <p:bldP spid="7210" grpId="0"/>
      <p:bldP spid="7211" grpId="0"/>
      <p:bldP spid="7213" grpId="0"/>
      <p:bldP spid="7215" grpId="0"/>
      <p:bldP spid="7216" grpId="0"/>
      <p:bldP spid="7217" grpId="0"/>
      <p:bldP spid="7219" grpId="0"/>
      <p:bldP spid="7221" grpId="0"/>
      <p:bldP spid="7223" grpId="0"/>
      <p:bldP spid="7225" grpId="0"/>
      <p:bldP spid="7226" grpId="0"/>
      <p:bldP spid="72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219200" y="1295400"/>
            <a:ext cx="6934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28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chia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4B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32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6" name="AutoShape 143"/>
          <p:cNvSpPr>
            <a:spLocks noChangeArrowheads="1"/>
          </p:cNvSpPr>
          <p:nvPr/>
        </p:nvSpPr>
        <p:spPr bwMode="auto">
          <a:xfrm>
            <a:off x="342900" y="152400"/>
            <a:ext cx="2057400" cy="914400"/>
          </a:xfrm>
          <a:prstGeom prst="doubleWave">
            <a:avLst>
              <a:gd name="adj1" fmla="val 6500"/>
              <a:gd name="adj2" fmla="val 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88" name="Text Box 144"/>
          <p:cNvSpPr txBox="1">
            <a:spLocks noChangeArrowheads="1"/>
          </p:cNvSpPr>
          <p:nvPr/>
        </p:nvSpPr>
        <p:spPr bwMode="auto">
          <a:xfrm>
            <a:off x="1066800" y="3339882"/>
            <a:ext cx="6096000" cy="224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4A: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 chia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4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4B: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 chia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4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0"/>
              </a:lnSpc>
              <a:spcBef>
                <a:spcPct val="50000"/>
              </a:spcBef>
            </a:pPr>
            <a:endParaRPr lang="en-US" sz="20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2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2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2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5"/>
          <p:cNvSpPr txBox="1">
            <a:spLocks noChangeArrowheads="1"/>
          </p:cNvSpPr>
          <p:nvPr/>
        </p:nvSpPr>
        <p:spPr bwMode="auto">
          <a:xfrm>
            <a:off x="609600" y="152400"/>
            <a:ext cx="7467600" cy="3220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=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4B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4 =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+ 7 = 15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15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utoShape 143"/>
          <p:cNvSpPr>
            <a:spLocks noChangeArrowheads="1"/>
          </p:cNvSpPr>
          <p:nvPr/>
        </p:nvSpPr>
        <p:spPr bwMode="auto">
          <a:xfrm>
            <a:off x="152400" y="152400"/>
            <a:ext cx="1485900" cy="685800"/>
          </a:xfrm>
          <a:prstGeom prst="doubleWave">
            <a:avLst>
              <a:gd name="adj1" fmla="val 6500"/>
              <a:gd name="adj2" fmla="val 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143"/>
          <p:cNvSpPr>
            <a:spLocks noChangeArrowheads="1"/>
          </p:cNvSpPr>
          <p:nvPr/>
        </p:nvSpPr>
        <p:spPr bwMode="auto">
          <a:xfrm>
            <a:off x="190500" y="3505200"/>
            <a:ext cx="1485900" cy="685800"/>
          </a:xfrm>
          <a:prstGeom prst="doubleWave">
            <a:avLst>
              <a:gd name="adj1" fmla="val 6500"/>
              <a:gd name="adj2" fmla="val 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145"/>
          <p:cNvSpPr txBox="1">
            <a:spLocks noChangeArrowheads="1"/>
          </p:cNvSpPr>
          <p:nvPr/>
        </p:nvSpPr>
        <p:spPr bwMode="auto">
          <a:xfrm>
            <a:off x="609600" y="3848100"/>
            <a:ext cx="7467600" cy="2456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28+ 32 = 60 (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 : 4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15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15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931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1752600" y="1428750"/>
            <a:ext cx="6400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DÒ:</a:t>
            </a: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en-US" sz="24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0"/>
              </a:spcBef>
              <a:buFontTx/>
              <a:buChar char="-"/>
            </a:pP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952" cy="4320"/>
          </a:xfrm>
        </p:grpSpPr>
        <p:pic>
          <p:nvPicPr>
            <p:cNvPr id="27659" name="Picture 5" descr="92946cxn8xmvkw5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60" name="Picture 6" descr="92946cxn8xmvkw5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456"/>
              <a:ext cx="6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61" name="Picture 7" descr="92946cxn8xmvkw5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60" y="3600"/>
              <a:ext cx="6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62" name="Picture 8" descr="92946cxn8xmvkw5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60" y="0"/>
              <a:ext cx="6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63" name="Picture 9" descr="92946cxn8xmvkw5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" y="3600"/>
              <a:ext cx="6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64" name="Picture 10" descr="92946cxn8xmvkw5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8" y="0"/>
              <a:ext cx="6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65" name="Picture 11" descr="92946cxn8xmvkw5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60" y="2016"/>
              <a:ext cx="6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66" name="Picture 12" descr="92946cxn8xmvkw5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632"/>
              <a:ext cx="6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67" name="Picture 13" descr="92946cxn8xmvkw5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3600"/>
              <a:ext cx="6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68" name="Picture 14" descr="92946cxn8xmvkw5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0"/>
              <a:ext cx="6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69" name="Picture 15" descr="timbay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4" y="3744"/>
              <a:ext cx="96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70" name="Picture 16" descr="timbay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6" y="3792"/>
              <a:ext cx="96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71" name="Picture 17" descr="timbay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" y="3840"/>
              <a:ext cx="96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72" name="Picture 18" descr="timbay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88"/>
              <a:ext cx="96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73" name="Picture 19" descr="timbay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960"/>
              <a:ext cx="96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74" name="Picture 20" descr="timbay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1152"/>
              <a:ext cx="96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75" name="Picture 21" descr="timbay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2" y="2928"/>
              <a:ext cx="96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76" name="Picture 22" descr="pinksparkle6df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4" y="2064"/>
              <a:ext cx="312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77" name="Picture 23" descr="pinksparkle6df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2928"/>
              <a:ext cx="312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78" name="Picture 24" descr="pinksparkle6df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8" y="2976"/>
              <a:ext cx="312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79" name="Picture 25" descr="pinksparkle6df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0" y="2160"/>
              <a:ext cx="312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80" name="Picture 26" descr="pinksparkle6df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3168"/>
              <a:ext cx="312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81" name="Picture 27" descr="pinksparkle6df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1584"/>
              <a:ext cx="312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82" name="Picture 28" descr="pinksparkle6df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" y="2352"/>
              <a:ext cx="312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83" name="Picture 29" descr="pinksparkle6df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" y="3360"/>
              <a:ext cx="312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84" name="Picture 30" descr="pinksparkle6df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2736"/>
              <a:ext cx="312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85" name="Picture 31" descr="pinksparkle6df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104"/>
              <a:ext cx="312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86" name="Picture 32" descr="pinksparkle6df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1008"/>
              <a:ext cx="312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87" name="Picture 33" descr="pinksparkle6df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624"/>
              <a:ext cx="312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88" name="Picture 34" descr="pinksparkle6df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0" y="1008"/>
              <a:ext cx="312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89" name="Picture 35" descr="pinksparkle6df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4" y="1440"/>
              <a:ext cx="312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90" name="Picture 36" descr="pinksparkle6df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4" y="672"/>
              <a:ext cx="312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91" name="Picture 37" descr="pinksparkle6df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6" y="1536"/>
              <a:ext cx="312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92" name="Picture 38" descr="pinksparkle6df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8" y="3360"/>
              <a:ext cx="312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93" name="Picture 39" descr="pinksparkle6df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4" y="3456"/>
              <a:ext cx="312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7655" name="Rectangle 2"/>
          <p:cNvSpPr>
            <a:spLocks noChangeArrowheads="1"/>
          </p:cNvSpPr>
          <p:nvPr/>
        </p:nvSpPr>
        <p:spPr bwMode="auto">
          <a:xfrm>
            <a:off x="152400" y="3215368"/>
            <a:ext cx="8763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Chào</a:t>
            </a:r>
            <a:r>
              <a:rPr lang="en-US" altLang="en-US" sz="4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tạm</a:t>
            </a:r>
            <a:r>
              <a:rPr lang="en-US" altLang="en-US" sz="4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biệt</a:t>
            </a:r>
            <a:r>
              <a:rPr lang="en-US" altLang="en-US" sz="4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!</a:t>
            </a:r>
            <a:endParaRPr lang="en-US" altLang="en-US" sz="40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7658" name="Picture 3" descr="kidsoftheworld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877" y="5495925"/>
            <a:ext cx="8610600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84271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.VnTime"/>
        <a:ea typeface=""/>
        <a:cs typeface=""/>
      </a:majorFont>
      <a:minorFont>
        <a:latin typeface=".VnTim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390</Words>
  <Application>Microsoft Office PowerPoint</Application>
  <PresentationFormat>On-screen Show (4:3)</PresentationFormat>
  <Paragraphs>77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.VnTime</vt:lpstr>
      <vt:lpstr>Arial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Hytech Computer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ferrummask</dc:creator>
  <cp:lastModifiedBy>PC</cp:lastModifiedBy>
  <cp:revision>47</cp:revision>
  <dcterms:created xsi:type="dcterms:W3CDTF">2008-05-03T15:10:07Z</dcterms:created>
  <dcterms:modified xsi:type="dcterms:W3CDTF">2021-11-28T14:32:06Z</dcterms:modified>
</cp:coreProperties>
</file>